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8" r:id="rId3"/>
    <p:sldId id="257" r:id="rId4"/>
    <p:sldId id="285" r:id="rId5"/>
    <p:sldId id="286" r:id="rId6"/>
    <p:sldId id="287" r:id="rId7"/>
    <p:sldId id="288" r:id="rId8"/>
    <p:sldId id="289" r:id="rId9"/>
    <p:sldId id="280" r:id="rId10"/>
    <p:sldId id="278" r:id="rId11"/>
    <p:sldId id="290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78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9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2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8223-F0D9-4E98-9C74-4DC20384849E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>
                <a:latin typeface="+mn-ea"/>
                <a:ea typeface="+mn-ea"/>
              </a:rPr>
              <a:t/>
            </a:r>
            <a:br>
              <a:rPr lang="en-US" sz="4900" dirty="0" smtClean="0">
                <a:latin typeface="+mn-ea"/>
                <a:ea typeface="+mn-ea"/>
              </a:rPr>
            </a:br>
            <a:r>
              <a:rPr lang="en-US" sz="4900" dirty="0" smtClean="0">
                <a:latin typeface="+mn-ea"/>
                <a:ea typeface="+mn-ea"/>
              </a:rPr>
              <a:t>GAMES102</a:t>
            </a:r>
            <a:r>
              <a:rPr lang="zh-CN" altLang="en-US" sz="4900" dirty="0" smtClean="0">
                <a:latin typeface="+mn-ea"/>
                <a:ea typeface="+mn-ea"/>
              </a:rPr>
              <a:t>课程</a:t>
            </a: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zh-CN" altLang="en-US" sz="8000" dirty="0" smtClean="0">
                <a:latin typeface="+mn-ea"/>
                <a:ea typeface="+mn-ea"/>
              </a:rPr>
              <a:t>作业</a:t>
            </a:r>
            <a:r>
              <a:rPr lang="en-US" altLang="zh-CN" sz="8000" dirty="0" smtClean="0">
                <a:latin typeface="+mn-ea"/>
                <a:ea typeface="+mn-ea"/>
              </a:rPr>
              <a:t>4</a:t>
            </a:r>
            <a:r>
              <a:rPr lang="zh-CN" altLang="en-US" sz="8000" dirty="0" smtClean="0">
                <a:latin typeface="+mn-ea"/>
                <a:ea typeface="+mn-ea"/>
              </a:rPr>
              <a:t>批改总结</a:t>
            </a:r>
            <a:endParaRPr lang="en-US" sz="54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2020/11/15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董 莫</a:t>
            </a:r>
          </a:p>
        </p:txBody>
      </p:sp>
      <p:pic>
        <p:nvPicPr>
          <p:cNvPr id="3" name="董 莫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5134" y="0"/>
            <a:ext cx="6921731" cy="684185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3005" y="297584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交互设计兔子头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4" name="GAMES102HW4-vide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550" y="1074665"/>
            <a:ext cx="11776418" cy="5661025"/>
          </a:xfrm>
        </p:spPr>
      </p:pic>
    </p:spTree>
    <p:extLst>
      <p:ext uri="{BB962C8B-B14F-4D97-AF65-F5344CB8AC3E}">
        <p14:creationId xmlns:p14="http://schemas.microsoft.com/office/powerpoint/2010/main" val="410684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部分优秀作业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优秀代码：</a:t>
            </a:r>
            <a:endParaRPr lang="en-US" altLang="zh-CN" dirty="0" smtClean="0"/>
          </a:p>
          <a:p>
            <a:pPr lvl="1"/>
            <a:r>
              <a:rPr lang="zh-CN" altLang="en-US" dirty="0"/>
              <a:t>向宇骋</a:t>
            </a:r>
            <a:r>
              <a:rPr lang="zh-CN" altLang="en-US" dirty="0" smtClean="0"/>
              <a:t>、</a:t>
            </a:r>
            <a:r>
              <a:rPr lang="zh-CN" altLang="en-US" dirty="0"/>
              <a:t>董莫 、马玺凯 、</a:t>
            </a:r>
            <a:r>
              <a:rPr lang="zh-CN" altLang="en-US" dirty="0" smtClean="0"/>
              <a:t>王宸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优秀报告：</a:t>
            </a:r>
            <a:endParaRPr lang="en-US" altLang="zh-CN" dirty="0" smtClean="0"/>
          </a:p>
          <a:p>
            <a:pPr lvl="1"/>
            <a:r>
              <a:rPr lang="zh-CN" altLang="en-US" dirty="0"/>
              <a:t>陈昱文  、陈文博、</a:t>
            </a:r>
            <a:r>
              <a:rPr lang="zh-CN" altLang="en-US" dirty="0" smtClean="0"/>
              <a:t>常清俊 、</a:t>
            </a:r>
            <a:r>
              <a:rPr lang="en-US" altLang="zh-CN" dirty="0" err="1"/>
              <a:t>GuoqingZhang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7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提交作业情况总览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实际提交：</a:t>
            </a:r>
            <a:r>
              <a:rPr lang="en-US" altLang="zh-CN" dirty="0" smtClean="0"/>
              <a:t>27</a:t>
            </a:r>
            <a:r>
              <a:rPr lang="zh-CN" altLang="en-US" dirty="0" smtClean="0"/>
              <a:t>份</a:t>
            </a:r>
            <a:endParaRPr lang="en-US" altLang="zh-CN" dirty="0" smtClean="0"/>
          </a:p>
          <a:p>
            <a:r>
              <a:rPr lang="zh-CN" altLang="en-US" dirty="0" smtClean="0"/>
              <a:t>本次作业：</a:t>
            </a:r>
            <a:endParaRPr lang="en-US" altLang="zh-CN" dirty="0" smtClean="0"/>
          </a:p>
          <a:p>
            <a:pPr lvl="1"/>
            <a:r>
              <a:rPr lang="zh-CN" altLang="en-US" dirty="0"/>
              <a:t>模仿 </a:t>
            </a:r>
            <a:r>
              <a:rPr lang="en-US" altLang="zh-CN" dirty="0"/>
              <a:t>PowerPoint </a:t>
            </a:r>
            <a:r>
              <a:rPr lang="zh-CN" altLang="en-US" dirty="0"/>
              <a:t>写一个曲线设计与编辑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r>
              <a:rPr lang="zh-CN" altLang="en-US" dirty="0" smtClean="0"/>
              <a:t>实现情况：</a:t>
            </a:r>
            <a:endParaRPr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Utopia 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12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MATLAB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Python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C</a:t>
            </a:r>
            <a:r>
              <a:rPr lang="en-US" altLang="zh-CN" sz="2400" dirty="0"/>
              <a:t>++</a:t>
            </a:r>
            <a:r>
              <a:rPr lang="zh-CN" altLang="en-US" sz="2400" dirty="0"/>
              <a:t>其他</a:t>
            </a:r>
            <a:r>
              <a:rPr lang="zh-CN" altLang="en-US" sz="2400" dirty="0" smtClean="0"/>
              <a:t>环境：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err="1" smtClean="0"/>
              <a:t>Javascript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人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7593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68" y="1596335"/>
            <a:ext cx="6352463" cy="51305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8557" y="270772"/>
            <a:ext cx="596087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 smtClean="0"/>
              <a:t>总览：已交的完成情况较好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773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n-lt"/>
                <a:ea typeface="+mn-ea"/>
                <a:cs typeface="+mn-cs"/>
              </a:rPr>
              <a:t>三次样条</a:t>
            </a:r>
            <a:r>
              <a:rPr lang="zh-CN" altLang="en-US" sz="3200" dirty="0" smtClean="0">
                <a:latin typeface="+mn-lt"/>
                <a:ea typeface="+mn-ea"/>
                <a:cs typeface="+mn-cs"/>
              </a:rPr>
              <a:t>插值                                   分段</a:t>
            </a:r>
            <a:r>
              <a:rPr lang="zh-CN" altLang="en-US" sz="3200" dirty="0">
                <a:latin typeface="+mn-lt"/>
                <a:ea typeface="+mn-ea"/>
                <a:cs typeface="+mn-cs"/>
              </a:rPr>
              <a:t>贝塞尔</a:t>
            </a:r>
            <a:r>
              <a:rPr lang="zh-CN" altLang="en-US" sz="3200" dirty="0" smtClean="0">
                <a:latin typeface="+mn-lt"/>
                <a:ea typeface="+mn-ea"/>
                <a:cs typeface="+mn-cs"/>
              </a:rPr>
              <a:t>曲线</a:t>
            </a:r>
            <a:r>
              <a:rPr lang="zh-CN" altLang="en-US" sz="1800" dirty="0"/>
              <a:t>（ 陈昱文 </a:t>
            </a:r>
            <a:r>
              <a:rPr lang="zh-CN" altLang="en-US" sz="1800" dirty="0" smtClean="0"/>
              <a:t>） 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5" y="1690688"/>
            <a:ext cx="5539322" cy="435133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316" y="1690688"/>
            <a:ext cx="55415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三次样条插值</a:t>
            </a:r>
            <a:r>
              <a:rPr lang="zh-CN" altLang="en-US" b="1" dirty="0" smtClean="0"/>
              <a:t>曲线（</a:t>
            </a:r>
            <a:r>
              <a:rPr lang="zh-CN" altLang="en-US" b="1" dirty="0"/>
              <a:t>王宸</a:t>
            </a:r>
            <a:r>
              <a:rPr lang="zh-CN" altLang="en-US" b="1" dirty="0" smtClean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0" y="3054367"/>
            <a:ext cx="5300080" cy="31225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431" y="3054367"/>
            <a:ext cx="5642019" cy="312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插值</a:t>
            </a:r>
            <a:r>
              <a:rPr lang="zh-CN" altLang="en-US" dirty="0"/>
              <a:t>点处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2 </a:t>
            </a:r>
            <a:r>
              <a:rPr lang="zh-CN" altLang="en-US" dirty="0" smtClean="0"/>
              <a:t>连续</a:t>
            </a:r>
            <a:r>
              <a:rPr lang="zh-CN" altLang="en-US" sz="2400" dirty="0" smtClean="0"/>
              <a:t>（</a:t>
            </a:r>
            <a:r>
              <a:rPr lang="zh-CN" altLang="en-US" sz="2400" dirty="0"/>
              <a:t>常</a:t>
            </a:r>
            <a:r>
              <a:rPr lang="zh-CN" altLang="en-US" sz="2400" dirty="0" smtClean="0"/>
              <a:t>清俊）</a:t>
            </a:r>
            <a:endParaRPr lang="en-US" sz="24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2933"/>
            <a:ext cx="8127999" cy="49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03" y="1889866"/>
            <a:ext cx="8095895" cy="49653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插值</a:t>
            </a:r>
            <a:r>
              <a:rPr lang="zh-CN" altLang="en-US" dirty="0"/>
              <a:t>点</a:t>
            </a:r>
            <a:r>
              <a:rPr lang="zh-CN" altLang="en-US" dirty="0" smtClean="0"/>
              <a:t>处</a:t>
            </a:r>
            <a:r>
              <a:rPr lang="en-US" altLang="zh-CN" i="1" dirty="0" smtClean="0"/>
              <a:t>G</a:t>
            </a:r>
            <a:r>
              <a:rPr lang="en-US" altLang="zh-CN" dirty="0" smtClean="0"/>
              <a:t>1</a:t>
            </a:r>
            <a:r>
              <a:rPr lang="zh-CN" altLang="en-US" dirty="0" smtClean="0"/>
              <a:t>连续</a:t>
            </a:r>
            <a:r>
              <a:rPr lang="zh-CN" altLang="en-US" sz="2400" dirty="0">
                <a:solidFill>
                  <a:prstClr val="black"/>
                </a:solidFill>
              </a:rPr>
              <a:t>（常清俊）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0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04" y="1889866"/>
            <a:ext cx="8104453" cy="49681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插值</a:t>
            </a:r>
            <a:r>
              <a:rPr lang="zh-CN" altLang="en-US" dirty="0"/>
              <a:t>点处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0 </a:t>
            </a:r>
            <a:r>
              <a:rPr lang="zh-CN" altLang="en-US" dirty="0" smtClean="0"/>
              <a:t>连续</a:t>
            </a:r>
            <a:r>
              <a:rPr lang="zh-CN" altLang="en-US" sz="2400" dirty="0">
                <a:solidFill>
                  <a:prstClr val="black"/>
                </a:solidFill>
              </a:rPr>
              <a:t>（常清俊）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067618" y="6239790"/>
            <a:ext cx="476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LXt</a:t>
            </a:r>
            <a:endParaRPr lang="zh-CN" altLang="en-US" dirty="0"/>
          </a:p>
        </p:txBody>
      </p:sp>
      <p:pic>
        <p:nvPicPr>
          <p:cNvPr id="6" name="672FF06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5"/>
            <a:ext cx="12192000" cy="6857845"/>
          </a:xfrm>
        </p:spPr>
      </p:pic>
      <p:sp>
        <p:nvSpPr>
          <p:cNvPr id="7" name="矩形 6"/>
          <p:cNvSpPr/>
          <p:nvPr/>
        </p:nvSpPr>
        <p:spPr>
          <a:xfrm>
            <a:off x="10098053" y="5885847"/>
            <a:ext cx="2093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000" dirty="0">
                <a:solidFill>
                  <a:srgbClr val="00B0F0"/>
                </a:solidFill>
              </a:rPr>
              <a:t>常</a:t>
            </a:r>
            <a:r>
              <a:rPr lang="zh-CN" altLang="en-US" sz="4000" dirty="0" smtClean="0">
                <a:solidFill>
                  <a:srgbClr val="00B0F0"/>
                </a:solidFill>
              </a:rPr>
              <a:t>清俊</a:t>
            </a:r>
            <a:endParaRPr lang="en-US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4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136</Words>
  <Application>Microsoft Office PowerPoint</Application>
  <PresentationFormat>宽屏</PresentationFormat>
  <Paragraphs>29</Paragraphs>
  <Slides>12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Calibri</vt:lpstr>
      <vt:lpstr>Calibri Light</vt:lpstr>
      <vt:lpstr>Office 主题​​</vt:lpstr>
      <vt:lpstr> GAMES102课程  作业4批改总结</vt:lpstr>
      <vt:lpstr>提交作业情况总览</vt:lpstr>
      <vt:lpstr>总览：已交的完成情况较好</vt:lpstr>
      <vt:lpstr>三次样条插值                                   分段贝塞尔曲线（ 陈昱文 ） </vt:lpstr>
      <vt:lpstr>三次样条插值曲线（王宸）</vt:lpstr>
      <vt:lpstr>插值点处C2 连续（常清俊）</vt:lpstr>
      <vt:lpstr>插值点处G1连续（常清俊）</vt:lpstr>
      <vt:lpstr>插值点处C0 连续（常清俊）</vt:lpstr>
      <vt:lpstr>PowerPoint 演示文稿</vt:lpstr>
      <vt:lpstr>董 莫</vt:lpstr>
      <vt:lpstr>交互设计兔子头 </vt:lpstr>
      <vt:lpstr>部分优秀作业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zhongyuan liu</dc:creator>
  <cp:lastModifiedBy>LG</cp:lastModifiedBy>
  <cp:revision>58</cp:revision>
  <dcterms:created xsi:type="dcterms:W3CDTF">2020-10-18T06:15:56Z</dcterms:created>
  <dcterms:modified xsi:type="dcterms:W3CDTF">2020-11-15T11:56:26Z</dcterms:modified>
</cp:coreProperties>
</file>